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3"/>
  </p:notesMasterIdLst>
  <p:sldIdLst>
    <p:sldId id="256" r:id="rId2"/>
    <p:sldId id="257" r:id="rId3"/>
    <p:sldId id="261" r:id="rId4"/>
    <p:sldId id="258" r:id="rId5"/>
    <p:sldId id="259" r:id="rId6"/>
    <p:sldId id="260"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64401" autoAdjust="0"/>
  </p:normalViewPr>
  <p:slideViewPr>
    <p:cSldViewPr snapToGrid="0">
      <p:cViewPr varScale="1">
        <p:scale>
          <a:sx n="57" d="100"/>
          <a:sy n="57" d="100"/>
        </p:scale>
        <p:origin x="1589"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a:t>
            </a:r>
            <a:r>
              <a:rPr lang="en-US" baseline="0" dirty="0" err="1" smtClean="0"/>
              <a:t>educationial</a:t>
            </a:r>
            <a:r>
              <a:rPr lang="en-US" baseline="0" dirty="0" smtClean="0"/>
              <a:t> game for VR.</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a:t>
            </a:fld>
            <a:endParaRPr lang="en-US"/>
          </a:p>
        </p:txBody>
      </p:sp>
    </p:spTree>
    <p:extLst>
      <p:ext uri="{BB962C8B-B14F-4D97-AF65-F5344CB8AC3E}">
        <p14:creationId xmlns:p14="http://schemas.microsoft.com/office/powerpoint/2010/main" val="3791934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t>Much of the progress completed within the kitchen level was mostly to get down the base mechanics of the player interacting with both the world and the objects within it. Now that that has been taken care of though we can further flesh out the features and objective that the level is expected to have to function as an actual game.</a:t>
            </a:r>
          </a:p>
          <a:p>
            <a:endParaRPr lang="en-US" baseline="0" smtClean="0"/>
          </a:p>
          <a:p>
            <a:r>
              <a:rPr lang="en-US" baseline="0" smtClean="0"/>
              <a:t>Besides simply having more ingredients that could expand the total amount of recipes within the game we also plan to have tools in order to prepare the indgredients a certain ways. This can range from knives in order to cut food up, or pots in order to properly boil food.</a:t>
            </a:r>
          </a:p>
          <a:p>
            <a:endParaRPr lang="en-US" baseline="0" smtClean="0"/>
          </a:p>
          <a:p>
            <a:r>
              <a:rPr lang="en-US" baseline="0" smtClean="0"/>
              <a:t>Another feature we plan to add by the end of the sprint is a fridge that seperates ingredients by certain classifications or attributes. This will make it easier for the player to find the ingredients that they want without having a cumbersome amount of buttons appear at once.</a:t>
            </a:r>
            <a:endParaRPr lang="en-US" baseline="0" dirty="0" smtClean="0"/>
          </a:p>
        </p:txBody>
      </p:sp>
      <p:sp>
        <p:nvSpPr>
          <p:cNvPr id="4" name="Slide Number Placeholder 3"/>
          <p:cNvSpPr>
            <a:spLocks noGrp="1"/>
          </p:cNvSpPr>
          <p:nvPr>
            <p:ph type="sldNum" sz="quarter" idx="10"/>
          </p:nvPr>
        </p:nvSpPr>
        <p:spPr/>
        <p:txBody>
          <a:bodyPr/>
          <a:lstStyle/>
          <a:p>
            <a:fld id="{4BCE7739-737A-4D27-BEE7-2C85D727EA2C}" type="slidenum">
              <a:rPr lang="en-US" smtClean="0"/>
              <a:t>11</a:t>
            </a:fld>
            <a:endParaRPr lang="en-US"/>
          </a:p>
        </p:txBody>
      </p:sp>
    </p:spTree>
    <p:extLst>
      <p:ext uri="{BB962C8B-B14F-4D97-AF65-F5344CB8AC3E}">
        <p14:creationId xmlns:p14="http://schemas.microsoft.com/office/powerpoint/2010/main" val="3667569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provide a traditional flashcard review experience with digital convenience.</a:t>
            </a:r>
          </a:p>
        </p:txBody>
      </p:sp>
      <p:sp>
        <p:nvSpPr>
          <p:cNvPr id="4" name="Slide Number Placeholder 3"/>
          <p:cNvSpPr>
            <a:spLocks noGrp="1"/>
          </p:cNvSpPr>
          <p:nvPr>
            <p:ph type="sldNum" sz="quarter" idx="10"/>
          </p:nvPr>
        </p:nvSpPr>
        <p:spPr/>
        <p:txBody>
          <a:bodyPr/>
          <a:lstStyle/>
          <a:p>
            <a:fld id="{4BCE7739-737A-4D27-BEE7-2C85D727EA2C}" type="slidenum">
              <a:rPr lang="en-US" smtClean="0"/>
              <a:t>2</a:t>
            </a:fld>
            <a:endParaRPr lang="en-US"/>
          </a:p>
        </p:txBody>
      </p:sp>
    </p:spTree>
    <p:extLst>
      <p:ext uri="{BB962C8B-B14F-4D97-AF65-F5344CB8AC3E}">
        <p14:creationId xmlns:p14="http://schemas.microsoft.com/office/powerpoint/2010/main" val="245933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p>
          <a:p>
            <a:endParaRPr lang="en-US" baseline="0" dirty="0" smtClean="0"/>
          </a:p>
          <a:p>
            <a:r>
              <a:rPr lang="en-US" baseline="0" dirty="0" smtClean="0"/>
              <a:t>Although we’re utilizing </a:t>
            </a:r>
            <a:r>
              <a:rPr lang="en-US" baseline="0" dirty="0" err="1" smtClean="0"/>
              <a:t>SteamVR</a:t>
            </a:r>
            <a:r>
              <a:rPr lang="en-US" baseline="0" dirty="0" smtClean="0"/>
              <a:t> to allow for maximum platform compatibility, due to some technical issues with the lab’s HTC Vive we’ve only been able to develop with and test on the Oculus Rift.</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column.</a:t>
            </a:r>
          </a:p>
          <a:p>
            <a:endParaRPr lang="en-US" baseline="0" dirty="0" smtClean="0"/>
          </a:p>
          <a:p>
            <a:r>
              <a:rPr lang="en-US" baseline="0" dirty="0" smtClean="0"/>
              <a:t>To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 The </a:t>
            </a:r>
            <a:r>
              <a:rPr lang="en-US" i="0" baseline="0" dirty="0" err="1" smtClean="0"/>
              <a:t>Omnicard</a:t>
            </a:r>
            <a:r>
              <a:rPr lang="en-US" i="0" baseline="0" dirty="0" smtClean="0"/>
              <a:t> displays the text for one flashcard entry at a time.</a:t>
            </a:r>
          </a:p>
          <a:p>
            <a:endParaRPr lang="en-US" i="0" baseline="0" dirty="0" smtClean="0"/>
          </a:p>
          <a:p>
            <a:r>
              <a:rPr lang="en-US" i="0" baseline="0" dirty="0" smtClean="0"/>
              <a:t>Once a user is ready for the next card they can simply press a button and the </a:t>
            </a:r>
            <a:r>
              <a:rPr lang="en-US" i="0" baseline="0" dirty="0" err="1" smtClean="0"/>
              <a:t>Omnicard</a:t>
            </a:r>
            <a:r>
              <a:rPr lang="en-US" i="0" baseline="0" dirty="0" smtClean="0"/>
              <a:t> will update.</a:t>
            </a:r>
          </a:p>
          <a:p>
            <a:endParaRPr lang="en-US" i="0" baseline="0" dirty="0" smtClean="0"/>
          </a:p>
          <a:p>
            <a:r>
              <a:rPr lang="en-US" i="0" baseline="0" dirty="0" smtClean="0"/>
              <a:t>And here is what that looks like.</a:t>
            </a:r>
          </a:p>
        </p:txBody>
      </p:sp>
      <p:sp>
        <p:nvSpPr>
          <p:cNvPr id="4" name="Slide Number Placeholder 3"/>
          <p:cNvSpPr>
            <a:spLocks noGrp="1"/>
          </p:cNvSpPr>
          <p:nvPr>
            <p:ph type="sldNum" sz="quarter" idx="10"/>
          </p:nvPr>
        </p:nvSpPr>
        <p:spPr/>
        <p:txBody>
          <a:bodyPr/>
          <a:lstStyle/>
          <a:p>
            <a:fld id="{4BCE7739-737A-4D27-BEE7-2C85D727EA2C}" type="slidenum">
              <a:rPr lang="en-US" smtClean="0"/>
              <a:t>4</a:t>
            </a:fld>
            <a:endParaRPr lang="en-US"/>
          </a:p>
        </p:txBody>
      </p:sp>
    </p:spTree>
    <p:extLst>
      <p:ext uri="{BB962C8B-B14F-4D97-AF65-F5344CB8AC3E}">
        <p14:creationId xmlns:p14="http://schemas.microsoft.com/office/powerpoint/2010/main" val="4195220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a:t>
            </a:r>
            <a:r>
              <a:rPr lang="en-US" baseline="0" dirty="0" smtClean="0"/>
              <a:t> we’ve got so far is a pretty simple implementation. We have that instructional text, followed by the custom flashcard entries which just loop forever. Once you reach the last card you return to the first. As we continue to develop this feature we have a few key bits of functionality we’d like to add.</a:t>
            </a:r>
          </a:p>
          <a:p>
            <a:endParaRPr lang="en-US" baseline="0" dirty="0" smtClean="0"/>
          </a:p>
          <a:p>
            <a:r>
              <a:rPr lang="en-US" baseline="0" dirty="0" smtClean="0"/>
              <a:t>Card shuffling is an obvious next step that will help add challenge and variety to review sessions.</a:t>
            </a:r>
          </a:p>
          <a:p>
            <a:endParaRPr lang="en-US" baseline="0" dirty="0" smtClean="0"/>
          </a:p>
          <a:p>
            <a:r>
              <a:rPr lang="en-US" baseline="0" dirty="0" smtClean="0"/>
              <a:t>We’d also like to add the ability to mark cards as ‘learned’ to have them removed from the rotation so our users can focus more on the cards that are giving them trouble.</a:t>
            </a:r>
          </a:p>
          <a:p>
            <a:endParaRPr lang="en-US" baseline="0" dirty="0" smtClean="0"/>
          </a:p>
          <a:p>
            <a:r>
              <a:rPr lang="en-US" baseline="0" dirty="0" smtClean="0"/>
              <a:t>Finally, as we continue to develop our tutorial levels we’d like to create built in flashcard sets to complement </a:t>
            </a:r>
            <a:r>
              <a:rPr lang="en-US" baseline="0" smtClean="0"/>
              <a:t>those levels.</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6</a:t>
            </a:fld>
            <a:endParaRPr lang="en-US"/>
          </a:p>
        </p:txBody>
      </p:sp>
    </p:spTree>
    <p:extLst>
      <p:ext uri="{BB962C8B-B14F-4D97-AF65-F5344CB8AC3E}">
        <p14:creationId xmlns:p14="http://schemas.microsoft.com/office/powerpoint/2010/main" val="590878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VR</a:t>
            </a:r>
            <a:r>
              <a:rPr lang="en-US" baseline="0" dirty="0" smtClean="0"/>
              <a:t> presents some interesting opportunities and challenges when it comes to navigation and player options. Here are some of the approaches we’ve taken to meeting these challenges within our project.</a:t>
            </a:r>
            <a:endParaRPr lang="en-US" dirty="0" smtClean="0"/>
          </a:p>
          <a:p>
            <a:endParaRPr lang="en-US" dirty="0" smtClean="0"/>
          </a:p>
          <a:p>
            <a:r>
              <a:rPr lang="en-US" dirty="0" smtClean="0"/>
              <a:t>We’ve implement navigation </a:t>
            </a:r>
            <a:r>
              <a:rPr lang="en-US" baseline="0" dirty="0" smtClean="0"/>
              <a:t>menus </a:t>
            </a:r>
            <a:r>
              <a:rPr lang="en-US" baseline="0" smtClean="0"/>
              <a:t>within </a:t>
            </a:r>
            <a:r>
              <a:rPr lang="en-US" baseline="0" smtClean="0"/>
              <a:t>the worldspace </a:t>
            </a:r>
            <a:r>
              <a:rPr lang="en-US" baseline="0" dirty="0" smtClean="0"/>
              <a:t>allowing players to stay immersed within the virtual spaces they’re inhabiting.</a:t>
            </a:r>
          </a:p>
          <a:p>
            <a:endParaRPr lang="en-US" baseline="0" dirty="0" smtClean="0"/>
          </a:p>
          <a:p>
            <a:r>
              <a:rPr lang="en-US" baseline="0" dirty="0" smtClean="0"/>
              <a:t>Player height adjustment options have been added, a feature common in most major VR games which helps to insure that players of various heights can reach objects comfortably. Similarly in the name of player comfort, in game volume adjustment has been implemented.</a:t>
            </a:r>
          </a:p>
          <a:p>
            <a:endParaRPr lang="en-US" baseline="0" dirty="0" smtClean="0"/>
          </a:p>
          <a:p>
            <a:r>
              <a:rPr lang="en-US" baseline="0" dirty="0" smtClean="0"/>
              <a:t>Players also have the option to review the controls for the app from </a:t>
            </a:r>
            <a:r>
              <a:rPr lang="en-US" baseline="0" smtClean="0"/>
              <a:t>the </a:t>
            </a:r>
            <a:r>
              <a:rPr lang="en-US" baseline="0" smtClean="0"/>
              <a:t>control menu (accessed from the main menu) and </a:t>
            </a:r>
            <a:r>
              <a:rPr lang="en-US" baseline="0" dirty="0" smtClean="0"/>
              <a:t>they can of course select their desired level from the main menu </a:t>
            </a:r>
            <a:r>
              <a:rPr lang="en-US" baseline="0" smtClean="0"/>
              <a:t>as </a:t>
            </a:r>
            <a:r>
              <a:rPr lang="en-US" baseline="0" smtClean="0"/>
              <a:t>well via the start button.</a:t>
            </a:r>
            <a:endParaRPr lang="en-US" baseline="0" dirty="0" smtClean="0"/>
          </a:p>
          <a:p>
            <a:endParaRPr lang="en-US" baseline="0" dirty="0" smtClean="0"/>
          </a:p>
          <a:p>
            <a:r>
              <a:rPr lang="en-US" baseline="0" dirty="0" smtClean="0"/>
              <a:t>Finally we’ve implemented a ‘Back’ button within </a:t>
            </a:r>
            <a:r>
              <a:rPr lang="en-US" baseline="0" smtClean="0"/>
              <a:t>each </a:t>
            </a:r>
            <a:r>
              <a:rPr lang="en-US" baseline="0" smtClean="0"/>
              <a:t>scene </a:t>
            </a:r>
            <a:r>
              <a:rPr lang="en-US" baseline="0" dirty="0" smtClean="0"/>
              <a:t>which allows users to return to the main menu as well as a ‘Quit’ button on the </a:t>
            </a:r>
            <a:r>
              <a:rPr lang="en-US" baseline="0" smtClean="0"/>
              <a:t>main </a:t>
            </a:r>
            <a:r>
              <a:rPr lang="en-US" baseline="0" smtClean="0"/>
              <a:t>menu which exits the application.</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7</a:t>
            </a:fld>
            <a:endParaRPr lang="en-US"/>
          </a:p>
        </p:txBody>
      </p:sp>
    </p:spTree>
    <p:extLst>
      <p:ext uri="{BB962C8B-B14F-4D97-AF65-F5344CB8AC3E}">
        <p14:creationId xmlns:p14="http://schemas.microsoft.com/office/powerpoint/2010/main" val="28409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8</a:t>
            </a:fld>
            <a:endParaRPr lang="en-US"/>
          </a:p>
        </p:txBody>
      </p:sp>
    </p:spTree>
    <p:extLst>
      <p:ext uri="{BB962C8B-B14F-4D97-AF65-F5344CB8AC3E}">
        <p14:creationId xmlns:p14="http://schemas.microsoft.com/office/powerpoint/2010/main" val="1848634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t>In the current build of the project we have implemented an entire level that focuses around the cooking tutorial that we plan to use in order to help people prepare and cook ingredients correctly. </a:t>
            </a:r>
          </a:p>
          <a:p>
            <a:endParaRPr lang="en-US" baseline="0" smtClean="0"/>
          </a:p>
          <a:p>
            <a:r>
              <a:rPr lang="en-US" baseline="0" smtClean="0"/>
              <a:t>One of the core features of this part of the application was making sure that the player could interact with objects within the worldspace. To this cause we’ve implemented a way to pick up and throw objects within the world.</a:t>
            </a:r>
          </a:p>
          <a:p>
            <a:endParaRPr lang="en-US" baseline="0" smtClean="0"/>
          </a:p>
          <a:p>
            <a:r>
              <a:rPr lang="en-US" baseline="0" smtClean="0"/>
              <a:t>Another feature implemented was the process of spawning objects within a world through a button which will ideally spawn ingredients for the player to use. This button can be accessed by teleporting to in front of the fridge another feature that helps the user access certain areas of the level.</a:t>
            </a:r>
          </a:p>
          <a:p>
            <a:endParaRPr lang="en-US" baseline="0" smtClean="0"/>
          </a:p>
          <a:p>
            <a:r>
              <a:rPr lang="en-US" baseline="0" smtClean="0"/>
              <a:t>Finally we do have object collision so that objects will not pass through one another and fall through the level.</a:t>
            </a:r>
          </a:p>
          <a:p>
            <a:endParaRPr lang="en-US" baseline="0" dirty="0" smtClean="0"/>
          </a:p>
        </p:txBody>
      </p:sp>
      <p:sp>
        <p:nvSpPr>
          <p:cNvPr id="4" name="Slide Number Placeholder 3"/>
          <p:cNvSpPr>
            <a:spLocks noGrp="1"/>
          </p:cNvSpPr>
          <p:nvPr>
            <p:ph type="sldNum" sz="quarter" idx="10"/>
          </p:nvPr>
        </p:nvSpPr>
        <p:spPr/>
        <p:txBody>
          <a:bodyPr/>
          <a:lstStyle/>
          <a:p>
            <a:fld id="{4BCE7739-737A-4D27-BEE7-2C85D727EA2C}" type="slidenum">
              <a:rPr lang="en-US" smtClean="0"/>
              <a:t>9</a:t>
            </a:fld>
            <a:endParaRPr lang="en-US"/>
          </a:p>
        </p:txBody>
      </p:sp>
    </p:spTree>
    <p:extLst>
      <p:ext uri="{BB962C8B-B14F-4D97-AF65-F5344CB8AC3E}">
        <p14:creationId xmlns:p14="http://schemas.microsoft.com/office/powerpoint/2010/main" val="567723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10</a:t>
            </a:fld>
            <a:endParaRPr lang="en-US"/>
          </a:p>
        </p:txBody>
      </p:sp>
    </p:spTree>
    <p:extLst>
      <p:ext uri="{BB962C8B-B14F-4D97-AF65-F5344CB8AC3E}">
        <p14:creationId xmlns:p14="http://schemas.microsoft.com/office/powerpoint/2010/main" val="2999829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4/26/2019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300" dirty="0" smtClean="0"/>
              <a:t>Educational Game for VR</a:t>
            </a:r>
            <a:endParaRPr lang="en-US" sz="5300" dirty="0"/>
          </a:p>
        </p:txBody>
      </p:sp>
      <p:sp>
        <p:nvSpPr>
          <p:cNvPr id="3" name="Subtitle 2"/>
          <p:cNvSpPr>
            <a:spLocks noGrp="1"/>
          </p:cNvSpPr>
          <p:nvPr>
            <p:ph type="subTitle" idx="1"/>
          </p:nvPr>
        </p:nvSpPr>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30805512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0576" y="2170176"/>
            <a:ext cx="4718304" cy="369332"/>
          </a:xfrm>
          <a:prstGeom prst="rect">
            <a:avLst/>
          </a:prstGeom>
          <a:noFill/>
        </p:spPr>
        <p:txBody>
          <a:bodyPr wrap="square" rtlCol="0">
            <a:spAutoFit/>
          </a:bodyPr>
          <a:lstStyle/>
          <a:p>
            <a:r>
              <a:rPr lang="en-US" dirty="0" smtClean="0"/>
              <a:t>(Kitchen Video)</a:t>
            </a:r>
            <a:endParaRPr lang="en-US" dirty="0"/>
          </a:p>
        </p:txBody>
      </p:sp>
    </p:spTree>
    <p:extLst>
      <p:ext uri="{BB962C8B-B14F-4D97-AF65-F5344CB8AC3E}">
        <p14:creationId xmlns:p14="http://schemas.microsoft.com/office/powerpoint/2010/main" val="8468194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smtClean="0"/>
              <a:t>Cooking </a:t>
            </a:r>
            <a:r>
              <a:rPr lang="en-US" sz="4800" smtClean="0"/>
              <a:t>Level Planned Features</a:t>
            </a:r>
            <a:endParaRPr lang="en-US" sz="4800" dirty="0"/>
          </a:p>
        </p:txBody>
      </p:sp>
      <p:sp>
        <p:nvSpPr>
          <p:cNvPr id="5" name="Content Placeholder 2"/>
          <p:cNvSpPr>
            <a:spLocks noGrp="1"/>
          </p:cNvSpPr>
          <p:nvPr>
            <p:ph idx="1"/>
          </p:nvPr>
        </p:nvSpPr>
        <p:spPr>
          <a:xfrm>
            <a:off x="677334" y="2160589"/>
            <a:ext cx="8596668" cy="3880773"/>
          </a:xfrm>
        </p:spPr>
        <p:txBody>
          <a:bodyPr anchor="ctr">
            <a:normAutofit/>
          </a:bodyPr>
          <a:lstStyle/>
          <a:p>
            <a:r>
              <a:rPr lang="en-US" sz="3200" smtClean="0"/>
              <a:t>Sorted fridge</a:t>
            </a:r>
          </a:p>
          <a:p>
            <a:r>
              <a:rPr lang="en-US" sz="3200" smtClean="0"/>
              <a:t>More ingredients</a:t>
            </a:r>
          </a:p>
          <a:p>
            <a:r>
              <a:rPr lang="en-US" sz="3200" smtClean="0"/>
              <a:t>Ingredient mixing and preperation</a:t>
            </a:r>
            <a:endParaRPr lang="en-US" sz="3200" dirty="0" smtClean="0"/>
          </a:p>
          <a:p>
            <a:r>
              <a:rPr lang="en-US" sz="3200" smtClean="0"/>
              <a:t>Utensil/cooking tools</a:t>
            </a:r>
          </a:p>
          <a:p>
            <a:endParaRPr lang="en-US" sz="3200" dirty="0" smtClean="0"/>
          </a:p>
        </p:txBody>
      </p:sp>
    </p:spTree>
    <p:extLst>
      <p:ext uri="{BB962C8B-B14F-4D97-AF65-F5344CB8AC3E}">
        <p14:creationId xmlns:p14="http://schemas.microsoft.com/office/powerpoint/2010/main" val="211041588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500"/>
                                        <p:tgtEl>
                                          <p:spTgt spid="5">
                                            <p:txEl>
                                              <p:pRg st="1" end="1"/>
                                            </p:txEl>
                                          </p:spTgt>
                                        </p:tgtEl>
                                      </p:cBhvr>
                                    </p:animEffect>
                                    <p:anim calcmode="lin" valueType="num">
                                      <p:cBhvr>
                                        <p:cTn id="1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anim calcmode="lin" valueType="num">
                                      <p:cBhvr>
                                        <p:cTn id="22"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p:txBody>
          <a:bodyPr anchor="ctr">
            <a:normAutofit/>
          </a:bodyPr>
          <a:lstStyle/>
          <a:p>
            <a:r>
              <a:rPr lang="en-US" sz="3200" dirty="0" smtClean="0"/>
              <a:t>Develop an immersive, educational PC VR experiences</a:t>
            </a:r>
          </a:p>
          <a:p>
            <a:r>
              <a:rPr lang="en-US" sz="3200" dirty="0" smtClean="0"/>
              <a:t>Provide educational tutorials 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76223925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2417766"/>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2502175"/>
            <a:ext cx="3770142" cy="998806"/>
          </a:xfr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0587" y="4199364"/>
            <a:ext cx="1872806" cy="1516680"/>
          </a:xfrm>
          <a:prstGeom prst="rect">
            <a:avLst/>
          </a:prstGeo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235014315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173026285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300" dirty="0" smtClean="0"/>
              <a:t>Menu Features </a:t>
            </a:r>
            <a:r>
              <a:rPr lang="en-US" sz="4300" dirty="0"/>
              <a:t>and Player Options</a:t>
            </a:r>
          </a:p>
        </p:txBody>
      </p:sp>
      <p:sp>
        <p:nvSpPr>
          <p:cNvPr id="3" name="Content Placeholder 2"/>
          <p:cNvSpPr>
            <a:spLocks noGrp="1"/>
          </p:cNvSpPr>
          <p:nvPr>
            <p:ph idx="1"/>
          </p:nvPr>
        </p:nvSpPr>
        <p:spPr/>
        <p:txBody>
          <a:bodyPr anchor="ctr">
            <a:normAutofit/>
          </a:bodyPr>
          <a:lstStyle/>
          <a:p>
            <a:r>
              <a:rPr lang="en-US" sz="3200" dirty="0" smtClean="0"/>
              <a:t>Interactive </a:t>
            </a:r>
            <a:r>
              <a:rPr lang="en-US" sz="3200" dirty="0" err="1" smtClean="0"/>
              <a:t>worldspace</a:t>
            </a:r>
            <a:r>
              <a:rPr lang="en-US" sz="3200" dirty="0" smtClean="0"/>
              <a:t> menu system</a:t>
            </a:r>
          </a:p>
          <a:p>
            <a:r>
              <a:rPr lang="en-US" sz="3200" dirty="0" smtClean="0"/>
              <a:t>Player height and volume adjustment</a:t>
            </a:r>
          </a:p>
          <a:p>
            <a:r>
              <a:rPr lang="en-US" sz="3200" dirty="0" smtClean="0"/>
              <a:t>Controller button maps</a:t>
            </a:r>
          </a:p>
          <a:p>
            <a:r>
              <a:rPr lang="en-US" sz="3200" dirty="0" smtClean="0"/>
              <a:t>Level selection</a:t>
            </a:r>
          </a:p>
          <a:p>
            <a:r>
              <a:rPr lang="en-US" sz="3200" dirty="0" smtClean="0"/>
              <a:t>Returning to main menu and quitting</a:t>
            </a:r>
          </a:p>
        </p:txBody>
      </p:sp>
    </p:spTree>
    <p:extLst>
      <p:ext uri="{BB962C8B-B14F-4D97-AF65-F5344CB8AC3E}">
        <p14:creationId xmlns:p14="http://schemas.microsoft.com/office/powerpoint/2010/main" val="97639422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0576" y="2170176"/>
            <a:ext cx="4718304" cy="369332"/>
          </a:xfrm>
          <a:prstGeom prst="rect">
            <a:avLst/>
          </a:prstGeom>
          <a:noFill/>
        </p:spPr>
        <p:txBody>
          <a:bodyPr wrap="square" rtlCol="0">
            <a:spAutoFit/>
          </a:bodyPr>
          <a:lstStyle/>
          <a:p>
            <a:r>
              <a:rPr lang="en-US" dirty="0" smtClean="0"/>
              <a:t>(Menu Video)</a:t>
            </a:r>
            <a:endParaRPr lang="en-US" dirty="0"/>
          </a:p>
        </p:txBody>
      </p:sp>
    </p:spTree>
    <p:extLst>
      <p:ext uri="{BB962C8B-B14F-4D97-AF65-F5344CB8AC3E}">
        <p14:creationId xmlns:p14="http://schemas.microsoft.com/office/powerpoint/2010/main" val="3412648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smtClean="0"/>
              <a:t>Cooking </a:t>
            </a:r>
            <a:r>
              <a:rPr lang="en-US" sz="4800" smtClean="0"/>
              <a:t>Level Current Features</a:t>
            </a:r>
            <a:endParaRPr lang="en-US" sz="4800" dirty="0"/>
          </a:p>
        </p:txBody>
      </p:sp>
      <p:sp>
        <p:nvSpPr>
          <p:cNvPr id="5" name="Content Placeholder 2"/>
          <p:cNvSpPr>
            <a:spLocks noGrp="1"/>
          </p:cNvSpPr>
          <p:nvPr>
            <p:ph idx="1"/>
          </p:nvPr>
        </p:nvSpPr>
        <p:spPr>
          <a:xfrm>
            <a:off x="677334" y="2160589"/>
            <a:ext cx="8596668" cy="3880773"/>
          </a:xfrm>
        </p:spPr>
        <p:txBody>
          <a:bodyPr anchor="ctr">
            <a:normAutofit/>
          </a:bodyPr>
          <a:lstStyle/>
          <a:p>
            <a:r>
              <a:rPr lang="en-US" sz="3200" smtClean="0"/>
              <a:t>Object to player interactions</a:t>
            </a:r>
            <a:endParaRPr lang="en-US" sz="3200" smtClean="0"/>
          </a:p>
          <a:p>
            <a:r>
              <a:rPr lang="en-US" sz="3200" smtClean="0"/>
              <a:t>Object spawning</a:t>
            </a:r>
            <a:endParaRPr lang="en-US" sz="3200" dirty="0" smtClean="0"/>
          </a:p>
          <a:p>
            <a:r>
              <a:rPr lang="en-US" sz="3200" smtClean="0"/>
              <a:t>Teleportation between fixed points</a:t>
            </a:r>
            <a:endParaRPr lang="en-US" sz="3200" dirty="0" smtClean="0"/>
          </a:p>
          <a:p>
            <a:r>
              <a:rPr lang="en-US" sz="3200" smtClean="0"/>
              <a:t>Object collision </a:t>
            </a:r>
            <a:endParaRPr lang="en-US" sz="3200" dirty="0" smtClean="0"/>
          </a:p>
        </p:txBody>
      </p:sp>
    </p:spTree>
    <p:extLst>
      <p:ext uri="{BB962C8B-B14F-4D97-AF65-F5344CB8AC3E}">
        <p14:creationId xmlns:p14="http://schemas.microsoft.com/office/powerpoint/2010/main" val="16955732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500"/>
                                        <p:tgtEl>
                                          <p:spTgt spid="5">
                                            <p:txEl>
                                              <p:pRg st="1" end="1"/>
                                            </p:txEl>
                                          </p:spTgt>
                                        </p:tgtEl>
                                      </p:cBhvr>
                                    </p:animEffect>
                                    <p:anim calcmode="lin" valueType="num">
                                      <p:cBhvr>
                                        <p:cTn id="1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anim calcmode="lin" valueType="num">
                                      <p:cBhvr>
                                        <p:cTn id="22"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500"/>
                                        <p:tgtEl>
                                          <p:spTgt spid="5">
                                            <p:txEl>
                                              <p:pRg st="3" end="3"/>
                                            </p:txEl>
                                          </p:spTgt>
                                        </p:tgtEl>
                                      </p:cBhvr>
                                    </p:animEffect>
                                    <p:anim calcmode="lin" valueType="num">
                                      <p:cBhvr>
                                        <p:cTn id="2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296</TotalTime>
  <Words>1170</Words>
  <Application>Microsoft Office PowerPoint</Application>
  <PresentationFormat>Widescreen</PresentationFormat>
  <Paragraphs>91</Paragraphs>
  <Slides>11</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lpstr>Menu Features and Player Options</vt:lpstr>
      <vt:lpstr>PowerPoint Presentation</vt:lpstr>
      <vt:lpstr>Cooking Level Current Features</vt:lpstr>
      <vt:lpstr>PowerPoint Presentation</vt:lpstr>
      <vt:lpstr>Cooking Level Planned Features</vt:lpstr>
    </vt:vector>
  </TitlesOfParts>
  <Company>University at Buffalo</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LKSO OSKL</cp:lastModifiedBy>
  <cp:revision>34</cp:revision>
  <dcterms:created xsi:type="dcterms:W3CDTF">2019-04-23T16:11:29Z</dcterms:created>
  <dcterms:modified xsi:type="dcterms:W3CDTF">2019-04-26T08:29:52Z</dcterms:modified>
</cp:coreProperties>
</file>